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Righteous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ighteou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0" Type="http://schemas.openxmlformats.org/officeDocument/2006/relationships/image" Target="../media/image7.png"/><Relationship Id="rId9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050287" y="2568509"/>
            <a:ext cx="1760600" cy="34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5400000">
            <a:off x="5914231" y="-1913750"/>
            <a:ext cx="131601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3260" r="0" t="8700"/>
          <a:stretch/>
        </p:blipFill>
        <p:spPr>
          <a:xfrm>
            <a:off x="5189658" y="322321"/>
            <a:ext cx="2064300" cy="659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6025" y="1151225"/>
            <a:ext cx="2126331" cy="12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0" l="0" r="2018" t="0"/>
          <a:stretch/>
        </p:blipFill>
        <p:spPr>
          <a:xfrm>
            <a:off x="5189873" y="415357"/>
            <a:ext cx="2064340" cy="439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67303" y="235518"/>
            <a:ext cx="2309475" cy="46189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478100" y="2171675"/>
            <a:ext cx="2309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434343"/>
                </a:solidFill>
                <a:latin typeface="Righteous"/>
                <a:ea typeface="Righteous"/>
                <a:cs typeface="Righteous"/>
                <a:sym typeface="Righteous"/>
              </a:rPr>
              <a:t>give your creative projects direction!</a:t>
            </a:r>
            <a:endParaRPr i="1" sz="1700">
              <a:solidFill>
                <a:srgbClr val="434343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25" y="2219275"/>
            <a:ext cx="2060370" cy="29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43500" y="2368950"/>
            <a:ext cx="1970625" cy="283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947031" y="-1913750"/>
            <a:ext cx="131601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009187" y="2568509"/>
            <a:ext cx="1760600" cy="34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10">
            <a:alphaModFix/>
          </a:blip>
          <a:srcRect b="0" l="0" r="0" t="30680"/>
          <a:stretch/>
        </p:blipFill>
        <p:spPr>
          <a:xfrm>
            <a:off x="1776200" y="3887725"/>
            <a:ext cx="2006624" cy="389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